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BF7F2-9AB5-410F-8E55-B84F728ADE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9AA38808-C315-4B73-BD5E-9F1E950B21F9}">
      <dgm:prSet/>
      <dgm:spPr/>
      <dgm:t>
        <a:bodyPr/>
        <a:lstStyle/>
        <a:p>
          <a:r>
            <a:rPr lang="es-ES"/>
            <a:t>Polítiques demogràfiques:</a:t>
          </a:r>
        </a:p>
      </dgm:t>
    </dgm:pt>
    <dgm:pt modelId="{B092C413-09E1-428A-92A8-61101C8C0EDA}" type="parTrans" cxnId="{F40EEA49-17B8-4053-81D7-313550CEBF6D}">
      <dgm:prSet/>
      <dgm:spPr/>
      <dgm:t>
        <a:bodyPr/>
        <a:lstStyle/>
        <a:p>
          <a:endParaRPr lang="es-ES"/>
        </a:p>
      </dgm:t>
    </dgm:pt>
    <dgm:pt modelId="{3F7A4F1F-553D-48D0-BE68-81417423DFEF}" type="sibTrans" cxnId="{F40EEA49-17B8-4053-81D7-313550CEBF6D}">
      <dgm:prSet/>
      <dgm:spPr/>
      <dgm:t>
        <a:bodyPr/>
        <a:lstStyle/>
        <a:p>
          <a:endParaRPr lang="es-ES"/>
        </a:p>
      </dgm:t>
    </dgm:pt>
    <dgm:pt modelId="{824BE4DA-B728-4E84-8DB5-CB3015CE138F}">
      <dgm:prSet/>
      <dgm:spPr/>
      <dgm:t>
        <a:bodyPr/>
        <a:lstStyle/>
        <a:p>
          <a:r>
            <a:rPr lang="es-ES"/>
            <a:t>polítiques de natalitat</a:t>
          </a:r>
        </a:p>
      </dgm:t>
    </dgm:pt>
    <dgm:pt modelId="{1B5A4052-1698-4159-A01B-E777DD8FF40B}" type="parTrans" cxnId="{679C4306-DD6F-4833-B2F3-10023DE92117}">
      <dgm:prSet/>
      <dgm:spPr/>
      <dgm:t>
        <a:bodyPr/>
        <a:lstStyle/>
        <a:p>
          <a:endParaRPr lang="es-ES"/>
        </a:p>
      </dgm:t>
    </dgm:pt>
    <dgm:pt modelId="{8B1F5F25-B55C-436F-B10E-F840FBD1D32E}" type="sibTrans" cxnId="{679C4306-DD6F-4833-B2F3-10023DE92117}">
      <dgm:prSet/>
      <dgm:spPr/>
      <dgm:t>
        <a:bodyPr/>
        <a:lstStyle/>
        <a:p>
          <a:endParaRPr lang="es-ES"/>
        </a:p>
      </dgm:t>
    </dgm:pt>
    <dgm:pt modelId="{596C5ADB-4266-4E29-9DE1-C975BFE22F2B}" type="pres">
      <dgm:prSet presAssocID="{996BF7F2-9AB5-410F-8E55-B84F728ADE70}" presName="linear" presStyleCnt="0">
        <dgm:presLayoutVars>
          <dgm:animLvl val="lvl"/>
          <dgm:resizeHandles val="exact"/>
        </dgm:presLayoutVars>
      </dgm:prSet>
      <dgm:spPr/>
    </dgm:pt>
    <dgm:pt modelId="{9DD1E8C6-E69B-4F55-84C8-46579D9630AC}" type="pres">
      <dgm:prSet presAssocID="{9AA38808-C315-4B73-BD5E-9F1E950B21F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5D19143-9992-4DCC-9962-2BF808E9475A}" type="pres">
      <dgm:prSet presAssocID="{9AA38808-C315-4B73-BD5E-9F1E950B21F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79C4306-DD6F-4833-B2F3-10023DE92117}" srcId="{9AA38808-C315-4B73-BD5E-9F1E950B21F9}" destId="{824BE4DA-B728-4E84-8DB5-CB3015CE138F}" srcOrd="0" destOrd="0" parTransId="{1B5A4052-1698-4159-A01B-E777DD8FF40B}" sibTransId="{8B1F5F25-B55C-436F-B10E-F840FBD1D32E}"/>
    <dgm:cxn modelId="{A844D136-4781-4B58-9686-7D1FB294EF97}" type="presOf" srcId="{9AA38808-C315-4B73-BD5E-9F1E950B21F9}" destId="{9DD1E8C6-E69B-4F55-84C8-46579D9630AC}" srcOrd="0" destOrd="0" presId="urn:microsoft.com/office/officeart/2005/8/layout/vList2"/>
    <dgm:cxn modelId="{F40EEA49-17B8-4053-81D7-313550CEBF6D}" srcId="{996BF7F2-9AB5-410F-8E55-B84F728ADE70}" destId="{9AA38808-C315-4B73-BD5E-9F1E950B21F9}" srcOrd="0" destOrd="0" parTransId="{B092C413-09E1-428A-92A8-61101C8C0EDA}" sibTransId="{3F7A4F1F-553D-48D0-BE68-81417423DFEF}"/>
    <dgm:cxn modelId="{AAC5EAB9-607D-4893-ACCF-3E1A3CAE25EB}" type="presOf" srcId="{824BE4DA-B728-4E84-8DB5-CB3015CE138F}" destId="{15D19143-9992-4DCC-9962-2BF808E9475A}" srcOrd="0" destOrd="0" presId="urn:microsoft.com/office/officeart/2005/8/layout/vList2"/>
    <dgm:cxn modelId="{23B802E4-E93D-44E7-B09F-A66ED2166FDC}" type="presOf" srcId="{996BF7F2-9AB5-410F-8E55-B84F728ADE70}" destId="{596C5ADB-4266-4E29-9DE1-C975BFE22F2B}" srcOrd="0" destOrd="0" presId="urn:microsoft.com/office/officeart/2005/8/layout/vList2"/>
    <dgm:cxn modelId="{A05892E3-3ECE-4BAF-BDB8-FA2F513223A2}" type="presParOf" srcId="{596C5ADB-4266-4E29-9DE1-C975BFE22F2B}" destId="{9DD1E8C6-E69B-4F55-84C8-46579D9630AC}" srcOrd="0" destOrd="0" presId="urn:microsoft.com/office/officeart/2005/8/layout/vList2"/>
    <dgm:cxn modelId="{B63271F1-C10A-42B7-B038-3FC429BDB181}" type="presParOf" srcId="{596C5ADB-4266-4E29-9DE1-C975BFE22F2B}" destId="{15D19143-9992-4DCC-9962-2BF808E9475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1E8C6-E69B-4F55-84C8-46579D9630AC}">
      <dsp:nvSpPr>
        <dsp:cNvPr id="0" name=""/>
        <dsp:cNvSpPr/>
      </dsp:nvSpPr>
      <dsp:spPr>
        <a:xfrm>
          <a:off x="0" y="563871"/>
          <a:ext cx="3932237" cy="1660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300" kern="1200"/>
            <a:t>Polítiques demogràfiques:</a:t>
          </a:r>
        </a:p>
      </dsp:txBody>
      <dsp:txXfrm>
        <a:off x="81046" y="644917"/>
        <a:ext cx="3770145" cy="1498138"/>
      </dsp:txXfrm>
    </dsp:sp>
    <dsp:sp modelId="{15D19143-9992-4DCC-9962-2BF808E9475A}">
      <dsp:nvSpPr>
        <dsp:cNvPr id="0" name=""/>
        <dsp:cNvSpPr/>
      </dsp:nvSpPr>
      <dsp:spPr>
        <a:xfrm>
          <a:off x="0" y="2224101"/>
          <a:ext cx="3932237" cy="102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49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400" kern="1200"/>
            <a:t>polítiques de natalitat</a:t>
          </a:r>
        </a:p>
      </dsp:txBody>
      <dsp:txXfrm>
        <a:off x="0" y="2224101"/>
        <a:ext cx="3932237" cy="1023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4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24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63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85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83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03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33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73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58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6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9FF48-7005-4727-9688-FD9D775B9944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52C760-A074-4A99-9C33-642D4588C2C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30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13765-D55D-4FA8-B847-488E9705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55DAF658-5E46-41B7-B11E-26EE443D3FF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C4FA4FD5-4F87-4FA3-93F1-D6BB2D7E9D7D}"/>
              </a:ext>
            </a:extLst>
          </p:cNvPr>
          <p:cNvGraphicFramePr/>
          <p:nvPr/>
        </p:nvGraphicFramePr>
        <p:xfrm>
          <a:off x="839788" y="2057400"/>
          <a:ext cx="3932237" cy="3811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A7CACBF0-EBF3-4648-9EF5-D80ED42E29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0"/>
            <a:ext cx="62994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2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5FC79-91DA-483D-93A5-E7CB9CC78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 descr="3. Els desequilibris demogràfics: els països desenvolupats.&#10;La principal característica és l’escàs creixement i l’envellim...">
            <a:extLst>
              <a:ext uri="{FF2B5EF4-FFF2-40B4-BE49-F238E27FC236}">
                <a16:creationId xmlns:a16="http://schemas.microsoft.com/office/drawing/2014/main" id="{88355A5E-1126-42DC-A787-DDF9B94C61A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654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22378-A7CF-4D8D-AAB7-DCC2C0DEB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 descr="3. Els desequilibris demogràfics: els països pobres.&#10;Als països pobres la taxa de natalitat és elevada perquè hi ha molta ...">
            <a:extLst>
              <a:ext uri="{FF2B5EF4-FFF2-40B4-BE49-F238E27FC236}">
                <a16:creationId xmlns:a16="http://schemas.microsoft.com/office/drawing/2014/main" id="{2B381B62-AF92-44E0-8744-2ED7DE3A6B6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158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3DEDF-FEEC-4711-AF50-9404D4DAF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A31D397-2A66-4B15-8E7E-7EAA7DA5C9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4222661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</TotalTime>
  <Words>6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Galería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Polítiques demogràfiques: polítiques de natalitat polítiques de migracions</dc:title>
  <dc:creator>carmen perez</dc:creator>
  <cp:lastModifiedBy>carmen perez</cp:lastModifiedBy>
  <cp:revision>2</cp:revision>
  <dcterms:created xsi:type="dcterms:W3CDTF">2020-05-10T08:58:21Z</dcterms:created>
  <dcterms:modified xsi:type="dcterms:W3CDTF">2020-05-10T09:15:21Z</dcterms:modified>
</cp:coreProperties>
</file>